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446" r:id="rId5"/>
    <p:sldId id="451" r:id="rId6"/>
    <p:sldId id="463" r:id="rId7"/>
    <p:sldId id="494" r:id="rId8"/>
    <p:sldId id="493" r:id="rId9"/>
    <p:sldId id="489" r:id="rId10"/>
    <p:sldId id="483" r:id="rId11"/>
    <p:sldId id="490" r:id="rId12"/>
    <p:sldId id="461" r:id="rId13"/>
    <p:sldId id="485" r:id="rId14"/>
    <p:sldId id="488" r:id="rId15"/>
    <p:sldId id="486" r:id="rId16"/>
    <p:sldId id="462" r:id="rId17"/>
    <p:sldId id="487" r:id="rId18"/>
    <p:sldId id="484" r:id="rId19"/>
    <p:sldId id="482" r:id="rId20"/>
    <p:sldId id="491" r:id="rId21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51"/>
            <p14:sldId id="463"/>
            <p14:sldId id="494"/>
            <p14:sldId id="493"/>
            <p14:sldId id="489"/>
            <p14:sldId id="483"/>
            <p14:sldId id="490"/>
            <p14:sldId id="461"/>
            <p14:sldId id="485"/>
            <p14:sldId id="488"/>
            <p14:sldId id="486"/>
            <p14:sldId id="462"/>
            <p14:sldId id="487"/>
            <p14:sldId id="484"/>
            <p14:sldId id="482"/>
            <p14:sldId id="491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ABA6A-6FDB-486A-9FD3-F8020FE082FC}" v="35" dt="2020-02-28T16:53:13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92" autoAdjust="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BAD06B8B-8D8B-4048-B13D-85ECDAADFCA2}"/>
    <pc:docChg chg="undo custSel mod addSld delSld modSld modSection">
      <pc:chgData name="Stijn Weijermars" userId="e364d0b9-009e-4116-b78a-a86aed516e71" providerId="ADAL" clId="{BAD06B8B-8D8B-4048-B13D-85ECDAADFCA2}" dt="2020-02-28T16:53:46.422" v="577" actId="27636"/>
      <pc:docMkLst>
        <pc:docMk/>
      </pc:docMkLst>
      <pc:sldChg chg="modSp">
        <pc:chgData name="Stijn Weijermars" userId="e364d0b9-009e-4116-b78a-a86aed516e71" providerId="ADAL" clId="{BAD06B8B-8D8B-4048-B13D-85ECDAADFCA2}" dt="2020-02-28T15:30:06.377" v="33" actId="20577"/>
        <pc:sldMkLst>
          <pc:docMk/>
          <pc:sldMk cId="2152000617" sldId="446"/>
        </pc:sldMkLst>
        <pc:spChg chg="mod">
          <ac:chgData name="Stijn Weijermars" userId="e364d0b9-009e-4116-b78a-a86aed516e71" providerId="ADAL" clId="{BAD06B8B-8D8B-4048-B13D-85ECDAADFCA2}" dt="2020-02-28T15:30:06.377" v="33" actId="20577"/>
          <ac:spMkLst>
            <pc:docMk/>
            <pc:sldMk cId="2152000617" sldId="446"/>
            <ac:spMk id="3" creationId="{ABE72CDF-C6A3-4017-AB9D-ADBFF17ADF57}"/>
          </ac:spMkLst>
        </pc:spChg>
      </pc:sldChg>
      <pc:sldChg chg="addSp delSp modSp">
        <pc:chgData name="Stijn Weijermars" userId="e364d0b9-009e-4116-b78a-a86aed516e71" providerId="ADAL" clId="{BAD06B8B-8D8B-4048-B13D-85ECDAADFCA2}" dt="2020-02-28T16:04:08.705" v="138" actId="14100"/>
        <pc:sldMkLst>
          <pc:docMk/>
          <pc:sldMk cId="828112363" sldId="461"/>
        </pc:sldMkLst>
        <pc:spChg chg="mod">
          <ac:chgData name="Stijn Weijermars" userId="e364d0b9-009e-4116-b78a-a86aed516e71" providerId="ADAL" clId="{BAD06B8B-8D8B-4048-B13D-85ECDAADFCA2}" dt="2020-02-28T16:03:56.129" v="135" actId="20577"/>
          <ac:spMkLst>
            <pc:docMk/>
            <pc:sldMk cId="828112363" sldId="461"/>
            <ac:spMk id="2" creationId="{9917C889-0B33-4808-A190-8418EBCE3363}"/>
          </ac:spMkLst>
        </pc:spChg>
        <pc:spChg chg="add del mod">
          <ac:chgData name="Stijn Weijermars" userId="e364d0b9-009e-4116-b78a-a86aed516e71" providerId="ADAL" clId="{BAD06B8B-8D8B-4048-B13D-85ECDAADFCA2}" dt="2020-02-28T16:04:03.929" v="136" actId="478"/>
          <ac:spMkLst>
            <pc:docMk/>
            <pc:sldMk cId="828112363" sldId="461"/>
            <ac:spMk id="4" creationId="{66BB7223-B76E-418E-8CD0-7CBD774B20EB}"/>
          </ac:spMkLst>
        </pc:spChg>
        <pc:picChg chg="add mod">
          <ac:chgData name="Stijn Weijermars" userId="e364d0b9-009e-4116-b78a-a86aed516e71" providerId="ADAL" clId="{BAD06B8B-8D8B-4048-B13D-85ECDAADFCA2}" dt="2020-02-28T16:04:08.705" v="138" actId="14100"/>
          <ac:picMkLst>
            <pc:docMk/>
            <pc:sldMk cId="828112363" sldId="461"/>
            <ac:picMk id="3" creationId="{FB2AB4C0-64E3-49F5-9F0F-ECA17023B00E}"/>
          </ac:picMkLst>
        </pc:picChg>
        <pc:picChg chg="del">
          <ac:chgData name="Stijn Weijermars" userId="e364d0b9-009e-4116-b78a-a86aed516e71" providerId="ADAL" clId="{BAD06B8B-8D8B-4048-B13D-85ECDAADFCA2}" dt="2020-02-28T16:03:45.957" v="100" actId="478"/>
          <ac:picMkLst>
            <pc:docMk/>
            <pc:sldMk cId="828112363" sldId="461"/>
            <ac:picMk id="1026" creationId="{3C04A8D0-D1AD-40EF-8497-CC20CC085F8C}"/>
          </ac:picMkLst>
        </pc:picChg>
      </pc:sldChg>
      <pc:sldChg chg="addSp delSp modSp">
        <pc:chgData name="Stijn Weijermars" userId="e364d0b9-009e-4116-b78a-a86aed516e71" providerId="ADAL" clId="{BAD06B8B-8D8B-4048-B13D-85ECDAADFCA2}" dt="2020-02-28T16:08:05.047" v="165" actId="14100"/>
        <pc:sldMkLst>
          <pc:docMk/>
          <pc:sldMk cId="289962591" sldId="462"/>
        </pc:sldMkLst>
        <pc:spChg chg="mod">
          <ac:chgData name="Stijn Weijermars" userId="e364d0b9-009e-4116-b78a-a86aed516e71" providerId="ADAL" clId="{BAD06B8B-8D8B-4048-B13D-85ECDAADFCA2}" dt="2020-02-28T16:07:58.201" v="162" actId="20577"/>
          <ac:spMkLst>
            <pc:docMk/>
            <pc:sldMk cId="289962591" sldId="462"/>
            <ac:spMk id="2" creationId="{44F4BA03-F50D-4433-A9E2-3EF5DCED3B12}"/>
          </ac:spMkLst>
        </pc:spChg>
        <pc:spChg chg="del">
          <ac:chgData name="Stijn Weijermars" userId="e364d0b9-009e-4116-b78a-a86aed516e71" providerId="ADAL" clId="{BAD06B8B-8D8B-4048-B13D-85ECDAADFCA2}" dt="2020-02-28T16:07:50.159" v="141" actId="478"/>
          <ac:spMkLst>
            <pc:docMk/>
            <pc:sldMk cId="289962591" sldId="462"/>
            <ac:spMk id="5" creationId="{3C046CA9-009C-4025-8E9A-670F93359313}"/>
          </ac:spMkLst>
        </pc:spChg>
        <pc:spChg chg="add del mod">
          <ac:chgData name="Stijn Weijermars" userId="e364d0b9-009e-4116-b78a-a86aed516e71" providerId="ADAL" clId="{BAD06B8B-8D8B-4048-B13D-85ECDAADFCA2}" dt="2020-02-28T16:08:00.939" v="163" actId="478"/>
          <ac:spMkLst>
            <pc:docMk/>
            <pc:sldMk cId="289962591" sldId="462"/>
            <ac:spMk id="7" creationId="{D5EA69D9-B3E5-45D0-B99F-0249653FF5DB}"/>
          </ac:spMkLst>
        </pc:spChg>
        <pc:picChg chg="add mod">
          <ac:chgData name="Stijn Weijermars" userId="e364d0b9-009e-4116-b78a-a86aed516e71" providerId="ADAL" clId="{BAD06B8B-8D8B-4048-B13D-85ECDAADFCA2}" dt="2020-02-28T16:08:05.047" v="165" actId="14100"/>
          <ac:picMkLst>
            <pc:docMk/>
            <pc:sldMk cId="289962591" sldId="462"/>
            <ac:picMk id="3" creationId="{DD88B79E-A491-4A47-BA2F-58347CE822DC}"/>
          </ac:picMkLst>
        </pc:picChg>
        <pc:picChg chg="del">
          <ac:chgData name="Stijn Weijermars" userId="e364d0b9-009e-4116-b78a-a86aed516e71" providerId="ADAL" clId="{BAD06B8B-8D8B-4048-B13D-85ECDAADFCA2}" dt="2020-02-28T16:07:47.446" v="140" actId="478"/>
          <ac:picMkLst>
            <pc:docMk/>
            <pc:sldMk cId="289962591" sldId="462"/>
            <ac:picMk id="4" creationId="{5F3EC5BA-6623-40C0-8BDA-02090B7A1262}"/>
          </ac:picMkLst>
        </pc:picChg>
      </pc:sldChg>
      <pc:sldChg chg="modSp">
        <pc:chgData name="Stijn Weijermars" userId="e364d0b9-009e-4116-b78a-a86aed516e71" providerId="ADAL" clId="{BAD06B8B-8D8B-4048-B13D-85ECDAADFCA2}" dt="2020-02-28T15:30:26.537" v="64" actId="20577"/>
        <pc:sldMkLst>
          <pc:docMk/>
          <pc:sldMk cId="2520462185" sldId="463"/>
        </pc:sldMkLst>
        <pc:spChg chg="mod">
          <ac:chgData name="Stijn Weijermars" userId="e364d0b9-009e-4116-b78a-a86aed516e71" providerId="ADAL" clId="{BAD06B8B-8D8B-4048-B13D-85ECDAADFCA2}" dt="2020-02-28T15:30:19.343" v="51" actId="20577"/>
          <ac:spMkLst>
            <pc:docMk/>
            <pc:sldMk cId="2520462185" sldId="463"/>
            <ac:spMk id="2" creationId="{07972A51-E97D-4138-A588-A371AF34394B}"/>
          </ac:spMkLst>
        </pc:spChg>
        <pc:spChg chg="mod">
          <ac:chgData name="Stijn Weijermars" userId="e364d0b9-009e-4116-b78a-a86aed516e71" providerId="ADAL" clId="{BAD06B8B-8D8B-4048-B13D-85ECDAADFCA2}" dt="2020-02-28T15:30:26.537" v="64" actId="20577"/>
          <ac:spMkLst>
            <pc:docMk/>
            <pc:sldMk cId="2520462185" sldId="463"/>
            <ac:spMk id="3" creationId="{A2B95DDE-B092-432D-B128-A6746334F21A}"/>
          </ac:spMkLst>
        </pc:spChg>
      </pc:sldChg>
      <pc:sldChg chg="del">
        <pc:chgData name="Stijn Weijermars" userId="e364d0b9-009e-4116-b78a-a86aed516e71" providerId="ADAL" clId="{BAD06B8B-8D8B-4048-B13D-85ECDAADFCA2}" dt="2020-02-28T16:48:16.883" v="490" actId="47"/>
        <pc:sldMkLst>
          <pc:docMk/>
          <pc:sldMk cId="942332429" sldId="464"/>
        </pc:sldMkLst>
      </pc:sldChg>
      <pc:sldChg chg="del">
        <pc:chgData name="Stijn Weijermars" userId="e364d0b9-009e-4116-b78a-a86aed516e71" providerId="ADAL" clId="{BAD06B8B-8D8B-4048-B13D-85ECDAADFCA2}" dt="2020-02-28T16:48:16.883" v="490" actId="47"/>
        <pc:sldMkLst>
          <pc:docMk/>
          <pc:sldMk cId="3599435199" sldId="465"/>
        </pc:sldMkLst>
      </pc:sldChg>
      <pc:sldChg chg="del">
        <pc:chgData name="Stijn Weijermars" userId="e364d0b9-009e-4116-b78a-a86aed516e71" providerId="ADAL" clId="{BAD06B8B-8D8B-4048-B13D-85ECDAADFCA2}" dt="2020-02-28T16:48:16.883" v="490" actId="47"/>
        <pc:sldMkLst>
          <pc:docMk/>
          <pc:sldMk cId="2147413241" sldId="466"/>
        </pc:sldMkLst>
      </pc:sldChg>
      <pc:sldChg chg="del">
        <pc:chgData name="Stijn Weijermars" userId="e364d0b9-009e-4116-b78a-a86aed516e71" providerId="ADAL" clId="{BAD06B8B-8D8B-4048-B13D-85ECDAADFCA2}" dt="2020-02-28T16:48:16.883" v="490" actId="47"/>
        <pc:sldMkLst>
          <pc:docMk/>
          <pc:sldMk cId="363177177" sldId="467"/>
        </pc:sldMkLst>
      </pc:sldChg>
      <pc:sldChg chg="del">
        <pc:chgData name="Stijn Weijermars" userId="e364d0b9-009e-4116-b78a-a86aed516e71" providerId="ADAL" clId="{BAD06B8B-8D8B-4048-B13D-85ECDAADFCA2}" dt="2020-02-28T16:48:16.883" v="490" actId="47"/>
        <pc:sldMkLst>
          <pc:docMk/>
          <pc:sldMk cId="3254222380" sldId="468"/>
        </pc:sldMkLst>
      </pc:sldChg>
      <pc:sldChg chg="del">
        <pc:chgData name="Stijn Weijermars" userId="e364d0b9-009e-4116-b78a-a86aed516e71" providerId="ADAL" clId="{BAD06B8B-8D8B-4048-B13D-85ECDAADFCA2}" dt="2020-02-28T16:48:18.975" v="491" actId="47"/>
        <pc:sldMkLst>
          <pc:docMk/>
          <pc:sldMk cId="4095578810" sldId="477"/>
        </pc:sldMkLst>
      </pc:sldChg>
      <pc:sldChg chg="del">
        <pc:chgData name="Stijn Weijermars" userId="e364d0b9-009e-4116-b78a-a86aed516e71" providerId="ADAL" clId="{BAD06B8B-8D8B-4048-B13D-85ECDAADFCA2}" dt="2020-02-28T16:48:16.883" v="490" actId="47"/>
        <pc:sldMkLst>
          <pc:docMk/>
          <pc:sldMk cId="753908399" sldId="478"/>
        </pc:sldMkLst>
      </pc:sldChg>
      <pc:sldChg chg="del">
        <pc:chgData name="Stijn Weijermars" userId="e364d0b9-009e-4116-b78a-a86aed516e71" providerId="ADAL" clId="{BAD06B8B-8D8B-4048-B13D-85ECDAADFCA2}" dt="2020-02-28T16:48:16.883" v="490" actId="47"/>
        <pc:sldMkLst>
          <pc:docMk/>
          <pc:sldMk cId="2746783189" sldId="479"/>
        </pc:sldMkLst>
      </pc:sldChg>
      <pc:sldChg chg="del">
        <pc:chgData name="Stijn Weijermars" userId="e364d0b9-009e-4116-b78a-a86aed516e71" providerId="ADAL" clId="{BAD06B8B-8D8B-4048-B13D-85ECDAADFCA2}" dt="2020-02-28T16:48:16.883" v="490" actId="47"/>
        <pc:sldMkLst>
          <pc:docMk/>
          <pc:sldMk cId="3003754011" sldId="480"/>
        </pc:sldMkLst>
      </pc:sldChg>
      <pc:sldChg chg="del">
        <pc:chgData name="Stijn Weijermars" userId="e364d0b9-009e-4116-b78a-a86aed516e71" providerId="ADAL" clId="{BAD06B8B-8D8B-4048-B13D-85ECDAADFCA2}" dt="2020-02-28T16:48:16.883" v="490" actId="47"/>
        <pc:sldMkLst>
          <pc:docMk/>
          <pc:sldMk cId="3546716154" sldId="481"/>
        </pc:sldMkLst>
      </pc:sldChg>
      <pc:sldChg chg="addSp delSp modSp add">
        <pc:chgData name="Stijn Weijermars" userId="e364d0b9-009e-4116-b78a-a86aed516e71" providerId="ADAL" clId="{BAD06B8B-8D8B-4048-B13D-85ECDAADFCA2}" dt="2020-02-28T16:13:02.517" v="230" actId="1076"/>
        <pc:sldMkLst>
          <pc:docMk/>
          <pc:sldMk cId="555946742" sldId="482"/>
        </pc:sldMkLst>
        <pc:spChg chg="del">
          <ac:chgData name="Stijn Weijermars" userId="e364d0b9-009e-4116-b78a-a86aed516e71" providerId="ADAL" clId="{BAD06B8B-8D8B-4048-B13D-85ECDAADFCA2}" dt="2020-02-28T16:12:42.825" v="225" actId="478"/>
          <ac:spMkLst>
            <pc:docMk/>
            <pc:sldMk cId="555946742" sldId="482"/>
            <ac:spMk id="2" creationId="{AC462DDD-8C68-4E25-859B-9D32B60571A6}"/>
          </ac:spMkLst>
        </pc:spChg>
        <pc:spChg chg="del">
          <ac:chgData name="Stijn Weijermars" userId="e364d0b9-009e-4116-b78a-a86aed516e71" providerId="ADAL" clId="{BAD06B8B-8D8B-4048-B13D-85ECDAADFCA2}" dt="2020-02-28T16:12:37.022" v="222" actId="478"/>
          <ac:spMkLst>
            <pc:docMk/>
            <pc:sldMk cId="555946742" sldId="482"/>
            <ac:spMk id="3" creationId="{79FEDE4D-A3B4-4135-90FE-121A282679A9}"/>
          </ac:spMkLst>
        </pc:spChg>
        <pc:picChg chg="add mod">
          <ac:chgData name="Stijn Weijermars" userId="e364d0b9-009e-4116-b78a-a86aed516e71" providerId="ADAL" clId="{BAD06B8B-8D8B-4048-B13D-85ECDAADFCA2}" dt="2020-02-28T16:13:02.517" v="230" actId="1076"/>
          <ac:picMkLst>
            <pc:docMk/>
            <pc:sldMk cId="555946742" sldId="482"/>
            <ac:picMk id="4" creationId="{3AF8FD15-0EDB-4300-BF61-614A8FF0E34E}"/>
          </ac:picMkLst>
        </pc:picChg>
      </pc:sldChg>
      <pc:sldChg chg="addSp delSp modSp add">
        <pc:chgData name="Stijn Weijermars" userId="e364d0b9-009e-4116-b78a-a86aed516e71" providerId="ADAL" clId="{BAD06B8B-8D8B-4048-B13D-85ECDAADFCA2}" dt="2020-02-28T16:09:06.305" v="221" actId="113"/>
        <pc:sldMkLst>
          <pc:docMk/>
          <pc:sldMk cId="968093538" sldId="483"/>
        </pc:sldMkLst>
        <pc:spChg chg="mod">
          <ac:chgData name="Stijn Weijermars" userId="e364d0b9-009e-4116-b78a-a86aed516e71" providerId="ADAL" clId="{BAD06B8B-8D8B-4048-B13D-85ECDAADFCA2}" dt="2020-02-28T16:09:06.305" v="221" actId="113"/>
          <ac:spMkLst>
            <pc:docMk/>
            <pc:sldMk cId="968093538" sldId="483"/>
            <ac:spMk id="2" creationId="{482B44D9-5C5A-4AC0-84E0-10A6AEAA7EDE}"/>
          </ac:spMkLst>
        </pc:spChg>
        <pc:spChg chg="del">
          <ac:chgData name="Stijn Weijermars" userId="e364d0b9-009e-4116-b78a-a86aed516e71" providerId="ADAL" clId="{BAD06B8B-8D8B-4048-B13D-85ECDAADFCA2}" dt="2020-02-28T16:08:38.840" v="168"/>
          <ac:spMkLst>
            <pc:docMk/>
            <pc:sldMk cId="968093538" sldId="483"/>
            <ac:spMk id="3" creationId="{0F221255-499E-434A-8B6E-17A9A507394C}"/>
          </ac:spMkLst>
        </pc:spChg>
        <pc:picChg chg="add mod">
          <ac:chgData name="Stijn Weijermars" userId="e364d0b9-009e-4116-b78a-a86aed516e71" providerId="ADAL" clId="{BAD06B8B-8D8B-4048-B13D-85ECDAADFCA2}" dt="2020-02-28T16:08:59.216" v="220" actId="1076"/>
          <ac:picMkLst>
            <pc:docMk/>
            <pc:sldMk cId="968093538" sldId="483"/>
            <ac:picMk id="4" creationId="{AE27E8B5-F446-4195-8FA0-61C055841347}"/>
          </ac:picMkLst>
        </pc:picChg>
      </pc:sldChg>
      <pc:sldChg chg="addSp delSp modSp add">
        <pc:chgData name="Stijn Weijermars" userId="e364d0b9-009e-4116-b78a-a86aed516e71" providerId="ADAL" clId="{BAD06B8B-8D8B-4048-B13D-85ECDAADFCA2}" dt="2020-02-28T16:17:21.480" v="242" actId="14100"/>
        <pc:sldMkLst>
          <pc:docMk/>
          <pc:sldMk cId="445919578" sldId="484"/>
        </pc:sldMkLst>
        <pc:spChg chg="del">
          <ac:chgData name="Stijn Weijermars" userId="e364d0b9-009e-4116-b78a-a86aed516e71" providerId="ADAL" clId="{BAD06B8B-8D8B-4048-B13D-85ECDAADFCA2}" dt="2020-02-28T16:16:49.020" v="237" actId="478"/>
          <ac:spMkLst>
            <pc:docMk/>
            <pc:sldMk cId="445919578" sldId="484"/>
            <ac:spMk id="2" creationId="{E0E645CF-0BD5-47AC-9927-BF317750E214}"/>
          </ac:spMkLst>
        </pc:spChg>
        <pc:spChg chg="mod">
          <ac:chgData name="Stijn Weijermars" userId="e364d0b9-009e-4116-b78a-a86aed516e71" providerId="ADAL" clId="{BAD06B8B-8D8B-4048-B13D-85ECDAADFCA2}" dt="2020-02-28T16:17:15.545" v="241" actId="404"/>
          <ac:spMkLst>
            <pc:docMk/>
            <pc:sldMk cId="445919578" sldId="484"/>
            <ac:spMk id="3" creationId="{3235A432-2AED-4DF1-BEF3-BC59ED4DFE13}"/>
          </ac:spMkLst>
        </pc:spChg>
        <pc:picChg chg="add mod">
          <ac:chgData name="Stijn Weijermars" userId="e364d0b9-009e-4116-b78a-a86aed516e71" providerId="ADAL" clId="{BAD06B8B-8D8B-4048-B13D-85ECDAADFCA2}" dt="2020-02-28T16:17:21.480" v="242" actId="14100"/>
          <ac:picMkLst>
            <pc:docMk/>
            <pc:sldMk cId="445919578" sldId="484"/>
            <ac:picMk id="4" creationId="{5CE86DF9-A1CD-4D77-AD52-7CD1C8A99D9A}"/>
          </ac:picMkLst>
        </pc:picChg>
      </pc:sldChg>
      <pc:sldChg chg="addSp delSp modSp add">
        <pc:chgData name="Stijn Weijermars" userId="e364d0b9-009e-4116-b78a-a86aed516e71" providerId="ADAL" clId="{BAD06B8B-8D8B-4048-B13D-85ECDAADFCA2}" dt="2020-02-28T16:23:40.519" v="268" actId="20577"/>
        <pc:sldMkLst>
          <pc:docMk/>
          <pc:sldMk cId="1906851512" sldId="485"/>
        </pc:sldMkLst>
        <pc:spChg chg="mod">
          <ac:chgData name="Stijn Weijermars" userId="e364d0b9-009e-4116-b78a-a86aed516e71" providerId="ADAL" clId="{BAD06B8B-8D8B-4048-B13D-85ECDAADFCA2}" dt="2020-02-28T16:23:40.519" v="268" actId="20577"/>
          <ac:spMkLst>
            <pc:docMk/>
            <pc:sldMk cId="1906851512" sldId="485"/>
            <ac:spMk id="2" creationId="{1C073702-422B-4AAC-8486-41D08F14CA7C}"/>
          </ac:spMkLst>
        </pc:spChg>
        <pc:spChg chg="del">
          <ac:chgData name="Stijn Weijermars" userId="e364d0b9-009e-4116-b78a-a86aed516e71" providerId="ADAL" clId="{BAD06B8B-8D8B-4048-B13D-85ECDAADFCA2}" dt="2020-02-28T16:23:23.618" v="244"/>
          <ac:spMkLst>
            <pc:docMk/>
            <pc:sldMk cId="1906851512" sldId="485"/>
            <ac:spMk id="3" creationId="{FCF3BF0D-6709-4BD2-BA5C-1C1BC546FBBF}"/>
          </ac:spMkLst>
        </pc:spChg>
        <pc:picChg chg="add mod">
          <ac:chgData name="Stijn Weijermars" userId="e364d0b9-009e-4116-b78a-a86aed516e71" providerId="ADAL" clId="{BAD06B8B-8D8B-4048-B13D-85ECDAADFCA2}" dt="2020-02-28T16:23:28.941" v="246" actId="14100"/>
          <ac:picMkLst>
            <pc:docMk/>
            <pc:sldMk cId="1906851512" sldId="485"/>
            <ac:picMk id="4" creationId="{6B47EE53-BBC5-4A4B-ADA0-3FDA8F3A4245}"/>
          </ac:picMkLst>
        </pc:picChg>
      </pc:sldChg>
      <pc:sldChg chg="addSp delSp modSp add">
        <pc:chgData name="Stijn Weijermars" userId="e364d0b9-009e-4116-b78a-a86aed516e71" providerId="ADAL" clId="{BAD06B8B-8D8B-4048-B13D-85ECDAADFCA2}" dt="2020-02-28T16:26:55.758" v="279" actId="14100"/>
        <pc:sldMkLst>
          <pc:docMk/>
          <pc:sldMk cId="2669983093" sldId="486"/>
        </pc:sldMkLst>
        <pc:spChg chg="del">
          <ac:chgData name="Stijn Weijermars" userId="e364d0b9-009e-4116-b78a-a86aed516e71" providerId="ADAL" clId="{BAD06B8B-8D8B-4048-B13D-85ECDAADFCA2}" dt="2020-02-28T16:26:48.282" v="276" actId="478"/>
          <ac:spMkLst>
            <pc:docMk/>
            <pc:sldMk cId="2669983093" sldId="486"/>
            <ac:spMk id="2" creationId="{8986CF5C-8037-4552-A389-EEA8E551CA1C}"/>
          </ac:spMkLst>
        </pc:spChg>
        <pc:spChg chg="del">
          <ac:chgData name="Stijn Weijermars" userId="e364d0b9-009e-4116-b78a-a86aed516e71" providerId="ADAL" clId="{BAD06B8B-8D8B-4048-B13D-85ECDAADFCA2}" dt="2020-02-28T16:26:43.363" v="275"/>
          <ac:spMkLst>
            <pc:docMk/>
            <pc:sldMk cId="2669983093" sldId="486"/>
            <ac:spMk id="3" creationId="{755901CF-8C45-445F-968F-1C04C349AC89}"/>
          </ac:spMkLst>
        </pc:spChg>
        <pc:picChg chg="add mod">
          <ac:chgData name="Stijn Weijermars" userId="e364d0b9-009e-4116-b78a-a86aed516e71" providerId="ADAL" clId="{BAD06B8B-8D8B-4048-B13D-85ECDAADFCA2}" dt="2020-02-28T16:26:55.758" v="279" actId="14100"/>
          <ac:picMkLst>
            <pc:docMk/>
            <pc:sldMk cId="2669983093" sldId="486"/>
            <ac:picMk id="4" creationId="{B4C4F3FD-2712-461C-BBFD-BF1E37188B32}"/>
          </ac:picMkLst>
        </pc:picChg>
      </pc:sldChg>
      <pc:sldChg chg="addSp delSp modSp add">
        <pc:chgData name="Stijn Weijermars" userId="e364d0b9-009e-4116-b78a-a86aed516e71" providerId="ADAL" clId="{BAD06B8B-8D8B-4048-B13D-85ECDAADFCA2}" dt="2020-02-28T16:25:35.570" v="274" actId="1076"/>
        <pc:sldMkLst>
          <pc:docMk/>
          <pc:sldMk cId="206911405" sldId="487"/>
        </pc:sldMkLst>
        <pc:spChg chg="del">
          <ac:chgData name="Stijn Weijermars" userId="e364d0b9-009e-4116-b78a-a86aed516e71" providerId="ADAL" clId="{BAD06B8B-8D8B-4048-B13D-85ECDAADFCA2}" dt="2020-02-28T16:25:25.461" v="271"/>
          <ac:spMkLst>
            <pc:docMk/>
            <pc:sldMk cId="206911405" sldId="487"/>
            <ac:spMk id="3" creationId="{FE0D1ED5-3F83-49EF-B50D-C767E8DD55D5}"/>
          </ac:spMkLst>
        </pc:spChg>
        <pc:picChg chg="add mod">
          <ac:chgData name="Stijn Weijermars" userId="e364d0b9-009e-4116-b78a-a86aed516e71" providerId="ADAL" clId="{BAD06B8B-8D8B-4048-B13D-85ECDAADFCA2}" dt="2020-02-28T16:25:35.570" v="274" actId="1076"/>
          <ac:picMkLst>
            <pc:docMk/>
            <pc:sldMk cId="206911405" sldId="487"/>
            <ac:picMk id="4" creationId="{F38FE5CA-E710-4063-B8AC-23AF8161A806}"/>
          </ac:picMkLst>
        </pc:picChg>
      </pc:sldChg>
      <pc:sldChg chg="addSp delSp modSp add">
        <pc:chgData name="Stijn Weijermars" userId="e364d0b9-009e-4116-b78a-a86aed516e71" providerId="ADAL" clId="{BAD06B8B-8D8B-4048-B13D-85ECDAADFCA2}" dt="2020-02-28T16:30:58.281" v="306" actId="14100"/>
        <pc:sldMkLst>
          <pc:docMk/>
          <pc:sldMk cId="2391324604" sldId="488"/>
        </pc:sldMkLst>
        <pc:spChg chg="del">
          <ac:chgData name="Stijn Weijermars" userId="e364d0b9-009e-4116-b78a-a86aed516e71" providerId="ADAL" clId="{BAD06B8B-8D8B-4048-B13D-85ECDAADFCA2}" dt="2020-02-28T16:30:49.535" v="287" actId="478"/>
          <ac:spMkLst>
            <pc:docMk/>
            <pc:sldMk cId="2391324604" sldId="488"/>
            <ac:spMk id="2" creationId="{F6B549EF-FD70-4153-8E9B-996A8B2B230D}"/>
          </ac:spMkLst>
        </pc:spChg>
        <pc:spChg chg="del">
          <ac:chgData name="Stijn Weijermars" userId="e364d0b9-009e-4116-b78a-a86aed516e71" providerId="ADAL" clId="{BAD06B8B-8D8B-4048-B13D-85ECDAADFCA2}" dt="2020-02-28T16:30:32.074" v="281"/>
          <ac:spMkLst>
            <pc:docMk/>
            <pc:sldMk cId="2391324604" sldId="488"/>
            <ac:spMk id="3" creationId="{963E55AC-AFAE-4BE4-92C3-D1942C7EC7C8}"/>
          </ac:spMkLst>
        </pc:spChg>
        <pc:picChg chg="add mod">
          <ac:chgData name="Stijn Weijermars" userId="e364d0b9-009e-4116-b78a-a86aed516e71" providerId="ADAL" clId="{BAD06B8B-8D8B-4048-B13D-85ECDAADFCA2}" dt="2020-02-28T16:30:58.281" v="306" actId="14100"/>
          <ac:picMkLst>
            <pc:docMk/>
            <pc:sldMk cId="2391324604" sldId="488"/>
            <ac:picMk id="4" creationId="{690C67A7-4291-44D9-AF6A-87293DEC419B}"/>
          </ac:picMkLst>
        </pc:picChg>
      </pc:sldChg>
      <pc:sldChg chg="addSp delSp modSp add mod setBg modClrScheme chgLayout">
        <pc:chgData name="Stijn Weijermars" userId="e364d0b9-009e-4116-b78a-a86aed516e71" providerId="ADAL" clId="{BAD06B8B-8D8B-4048-B13D-85ECDAADFCA2}" dt="2020-02-28T16:35:47.866" v="316" actId="26606"/>
        <pc:sldMkLst>
          <pc:docMk/>
          <pc:sldMk cId="2361553118" sldId="489"/>
        </pc:sldMkLst>
        <pc:spChg chg="del">
          <ac:chgData name="Stijn Weijermars" userId="e364d0b9-009e-4116-b78a-a86aed516e71" providerId="ADAL" clId="{BAD06B8B-8D8B-4048-B13D-85ECDAADFCA2}" dt="2020-02-28T16:33:10.787" v="309" actId="478"/>
          <ac:spMkLst>
            <pc:docMk/>
            <pc:sldMk cId="2361553118" sldId="489"/>
            <ac:spMk id="2" creationId="{3B447446-E485-4CA3-8C67-186167325039}"/>
          </ac:spMkLst>
        </pc:spChg>
        <pc:spChg chg="del">
          <ac:chgData name="Stijn Weijermars" userId="e364d0b9-009e-4116-b78a-a86aed516e71" providerId="ADAL" clId="{BAD06B8B-8D8B-4048-B13D-85ECDAADFCA2}" dt="2020-02-28T16:33:08.372" v="308"/>
          <ac:spMkLst>
            <pc:docMk/>
            <pc:sldMk cId="2361553118" sldId="489"/>
            <ac:spMk id="3" creationId="{4D4CC4D7-AC5B-4A08-9568-248DEC85F6CB}"/>
          </ac:spMkLst>
        </pc:spChg>
        <pc:spChg chg="add del mod">
          <ac:chgData name="Stijn Weijermars" userId="e364d0b9-009e-4116-b78a-a86aed516e71" providerId="ADAL" clId="{BAD06B8B-8D8B-4048-B13D-85ECDAADFCA2}" dt="2020-02-28T16:35:47.866" v="316" actId="26606"/>
          <ac:spMkLst>
            <pc:docMk/>
            <pc:sldMk cId="2361553118" sldId="489"/>
            <ac:spMk id="9" creationId="{5E3740C2-61CF-4FF8-9811-4D0309F2523B}"/>
          </ac:spMkLst>
        </pc:spChg>
        <pc:spChg chg="add del mod">
          <ac:chgData name="Stijn Weijermars" userId="e364d0b9-009e-4116-b78a-a86aed516e71" providerId="ADAL" clId="{BAD06B8B-8D8B-4048-B13D-85ECDAADFCA2}" dt="2020-02-28T16:35:47.866" v="316" actId="26606"/>
          <ac:spMkLst>
            <pc:docMk/>
            <pc:sldMk cId="2361553118" sldId="489"/>
            <ac:spMk id="11" creationId="{01E1B3D7-A20F-4165-9E70-3F72312A3AE8}"/>
          </ac:spMkLst>
        </pc:spChg>
        <pc:picChg chg="add mod">
          <ac:chgData name="Stijn Weijermars" userId="e364d0b9-009e-4116-b78a-a86aed516e71" providerId="ADAL" clId="{BAD06B8B-8D8B-4048-B13D-85ECDAADFCA2}" dt="2020-02-28T16:35:47.866" v="316" actId="26606"/>
          <ac:picMkLst>
            <pc:docMk/>
            <pc:sldMk cId="2361553118" sldId="489"/>
            <ac:picMk id="4" creationId="{31FBC687-25B1-4C85-8107-1CA2024D0EF9}"/>
          </ac:picMkLst>
        </pc:picChg>
      </pc:sldChg>
      <pc:sldChg chg="addSp delSp modSp add">
        <pc:chgData name="Stijn Weijermars" userId="e364d0b9-009e-4116-b78a-a86aed516e71" providerId="ADAL" clId="{BAD06B8B-8D8B-4048-B13D-85ECDAADFCA2}" dt="2020-02-28T16:36:04.410" v="320" actId="14100"/>
        <pc:sldMkLst>
          <pc:docMk/>
          <pc:sldMk cId="2888209599" sldId="490"/>
        </pc:sldMkLst>
        <pc:spChg chg="del">
          <ac:chgData name="Stijn Weijermars" userId="e364d0b9-009e-4116-b78a-a86aed516e71" providerId="ADAL" clId="{BAD06B8B-8D8B-4048-B13D-85ECDAADFCA2}" dt="2020-02-28T16:35:57.190" v="318" actId="478"/>
          <ac:spMkLst>
            <pc:docMk/>
            <pc:sldMk cId="2888209599" sldId="490"/>
            <ac:spMk id="2" creationId="{EADB95A8-DDCD-42C5-8272-56098D008B5A}"/>
          </ac:spMkLst>
        </pc:spChg>
        <pc:spChg chg="del">
          <ac:chgData name="Stijn Weijermars" userId="e364d0b9-009e-4116-b78a-a86aed516e71" providerId="ADAL" clId="{BAD06B8B-8D8B-4048-B13D-85ECDAADFCA2}" dt="2020-02-28T16:35:54.359" v="317"/>
          <ac:spMkLst>
            <pc:docMk/>
            <pc:sldMk cId="2888209599" sldId="490"/>
            <ac:spMk id="3" creationId="{592CA221-74DC-43AE-BD59-33A5774B3060}"/>
          </ac:spMkLst>
        </pc:spChg>
        <pc:picChg chg="add mod">
          <ac:chgData name="Stijn Weijermars" userId="e364d0b9-009e-4116-b78a-a86aed516e71" providerId="ADAL" clId="{BAD06B8B-8D8B-4048-B13D-85ECDAADFCA2}" dt="2020-02-28T16:36:04.410" v="320" actId="14100"/>
          <ac:picMkLst>
            <pc:docMk/>
            <pc:sldMk cId="2888209599" sldId="490"/>
            <ac:picMk id="4" creationId="{AF4611E1-79F7-42BF-9FB1-C989F0520A79}"/>
          </ac:picMkLst>
        </pc:picChg>
      </pc:sldChg>
      <pc:sldChg chg="modSp add">
        <pc:chgData name="Stijn Weijermars" userId="e364d0b9-009e-4116-b78a-a86aed516e71" providerId="ADAL" clId="{BAD06B8B-8D8B-4048-B13D-85ECDAADFCA2}" dt="2020-02-28T16:53:46.422" v="577" actId="27636"/>
        <pc:sldMkLst>
          <pc:docMk/>
          <pc:sldMk cId="4106968358" sldId="491"/>
        </pc:sldMkLst>
        <pc:spChg chg="mod">
          <ac:chgData name="Stijn Weijermars" userId="e364d0b9-009e-4116-b78a-a86aed516e71" providerId="ADAL" clId="{BAD06B8B-8D8B-4048-B13D-85ECDAADFCA2}" dt="2020-02-28T16:53:17.495" v="575" actId="1076"/>
          <ac:spMkLst>
            <pc:docMk/>
            <pc:sldMk cId="4106968358" sldId="491"/>
            <ac:spMk id="2" creationId="{8E960175-9AEE-4FA4-A3D7-5C61AB0C56DA}"/>
          </ac:spMkLst>
        </pc:spChg>
        <pc:spChg chg="mod">
          <ac:chgData name="Stijn Weijermars" userId="e364d0b9-009e-4116-b78a-a86aed516e71" providerId="ADAL" clId="{BAD06B8B-8D8B-4048-B13D-85ECDAADFCA2}" dt="2020-02-28T16:53:46.422" v="577" actId="27636"/>
          <ac:spMkLst>
            <pc:docMk/>
            <pc:sldMk cId="4106968358" sldId="491"/>
            <ac:spMk id="3" creationId="{29A92AE9-4823-49E0-BA0A-CC7506CBA8D9}"/>
          </ac:spMkLst>
        </pc:spChg>
      </pc:sldChg>
      <pc:sldChg chg="add del">
        <pc:chgData name="Stijn Weijermars" userId="e364d0b9-009e-4116-b78a-a86aed516e71" providerId="ADAL" clId="{BAD06B8B-8D8B-4048-B13D-85ECDAADFCA2}" dt="2020-02-28T16:47:03.545" v="433" actId="47"/>
        <pc:sldMkLst>
          <pc:docMk/>
          <pc:sldMk cId="2515915195" sldId="492"/>
        </pc:sldMkLst>
      </pc:sldChg>
      <pc:sldChg chg="addSp delSp modSp add">
        <pc:chgData name="Stijn Weijermars" userId="e364d0b9-009e-4116-b78a-a86aed516e71" providerId="ADAL" clId="{BAD06B8B-8D8B-4048-B13D-85ECDAADFCA2}" dt="2020-02-28T16:46:52.886" v="432" actId="1076"/>
        <pc:sldMkLst>
          <pc:docMk/>
          <pc:sldMk cId="4256994800" sldId="493"/>
        </pc:sldMkLst>
        <pc:spChg chg="mod">
          <ac:chgData name="Stijn Weijermars" userId="e364d0b9-009e-4116-b78a-a86aed516e71" providerId="ADAL" clId="{BAD06B8B-8D8B-4048-B13D-85ECDAADFCA2}" dt="2020-02-28T16:45:52.272" v="428" actId="20577"/>
          <ac:spMkLst>
            <pc:docMk/>
            <pc:sldMk cId="4256994800" sldId="493"/>
            <ac:spMk id="2" creationId="{2E0CA33C-1400-4A8C-A532-B4B7B33EA356}"/>
          </ac:spMkLst>
        </pc:spChg>
        <pc:spChg chg="del">
          <ac:chgData name="Stijn Weijermars" userId="e364d0b9-009e-4116-b78a-a86aed516e71" providerId="ADAL" clId="{BAD06B8B-8D8B-4048-B13D-85ECDAADFCA2}" dt="2020-02-28T16:45:43.572" v="413"/>
          <ac:spMkLst>
            <pc:docMk/>
            <pc:sldMk cId="4256994800" sldId="493"/>
            <ac:spMk id="3" creationId="{97815483-142C-48C5-9104-E07001482B02}"/>
          </ac:spMkLst>
        </pc:spChg>
        <pc:picChg chg="add mod">
          <ac:chgData name="Stijn Weijermars" userId="e364d0b9-009e-4116-b78a-a86aed516e71" providerId="ADAL" clId="{BAD06B8B-8D8B-4048-B13D-85ECDAADFCA2}" dt="2020-02-28T16:45:45.019" v="414" actId="1076"/>
          <ac:picMkLst>
            <pc:docMk/>
            <pc:sldMk cId="4256994800" sldId="493"/>
            <ac:picMk id="4" creationId="{10A0ED1E-7844-4E3A-AE5E-06485F8303D6}"/>
          </ac:picMkLst>
        </pc:picChg>
        <pc:picChg chg="add mod">
          <ac:chgData name="Stijn Weijermars" userId="e364d0b9-009e-4116-b78a-a86aed516e71" providerId="ADAL" clId="{BAD06B8B-8D8B-4048-B13D-85ECDAADFCA2}" dt="2020-02-28T16:46:16.751" v="430" actId="1076"/>
          <ac:picMkLst>
            <pc:docMk/>
            <pc:sldMk cId="4256994800" sldId="493"/>
            <ac:picMk id="5" creationId="{C7AE7C83-6833-4EB9-9405-8C40921C9B0D}"/>
          </ac:picMkLst>
        </pc:picChg>
        <pc:picChg chg="add mod">
          <ac:chgData name="Stijn Weijermars" userId="e364d0b9-009e-4116-b78a-a86aed516e71" providerId="ADAL" clId="{BAD06B8B-8D8B-4048-B13D-85ECDAADFCA2}" dt="2020-02-28T16:46:52.886" v="432" actId="1076"/>
          <ac:picMkLst>
            <pc:docMk/>
            <pc:sldMk cId="4256994800" sldId="493"/>
            <ac:picMk id="6" creationId="{98FFF4B4-8520-4284-AC69-02305ACDECE9}"/>
          </ac:picMkLst>
        </pc:picChg>
      </pc:sldChg>
      <pc:sldChg chg="modSp add">
        <pc:chgData name="Stijn Weijermars" userId="e364d0b9-009e-4116-b78a-a86aed516e71" providerId="ADAL" clId="{BAD06B8B-8D8B-4048-B13D-85ECDAADFCA2}" dt="2020-02-28T16:47:32.762" v="489" actId="20577"/>
        <pc:sldMkLst>
          <pc:docMk/>
          <pc:sldMk cId="2657356342" sldId="494"/>
        </pc:sldMkLst>
        <pc:spChg chg="mod">
          <ac:chgData name="Stijn Weijermars" userId="e364d0b9-009e-4116-b78a-a86aed516e71" providerId="ADAL" clId="{BAD06B8B-8D8B-4048-B13D-85ECDAADFCA2}" dt="2020-02-28T16:47:32.762" v="489" actId="20577"/>
          <ac:spMkLst>
            <pc:docMk/>
            <pc:sldMk cId="2657356342" sldId="494"/>
            <ac:spMk id="3" creationId="{A2B95DDE-B092-432D-B128-A6746334F2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28-2-2020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R2G_ci3bwO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40stedennetwerk.nl/files/2019-06/publicatie-Rol-van-Gemeenten-bij-aanleggen-warmtenetten.pdf" TargetMode="External"/><Relationship Id="rId2" Type="http://schemas.openxmlformats.org/officeDocument/2006/relationships/hyperlink" Target="https://www.pbl.nl/sites/default/files/downloads/pbl-2017-toekomstbeeld-klimaatneutrale-warmtenetten-in-nederland-1926_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ier.nu/themas/investeren-in-je-huis/voor-en-nadelen-van-een-warmte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3 </a:t>
            </a:r>
          </a:p>
          <a:p>
            <a:pPr marL="0" indent="0" algn="ctr">
              <a:buNone/>
            </a:pPr>
            <a:r>
              <a:rPr lang="nl-NL" dirty="0"/>
              <a:t>IBS De community verbonden</a:t>
            </a:r>
          </a:p>
          <a:p>
            <a:pPr marL="0" indent="0" algn="ctr">
              <a:buNone/>
            </a:pPr>
            <a:r>
              <a:rPr lang="nl-NL" sz="2400" dirty="0"/>
              <a:t>Les 4 Warmtenetten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73702-422B-4AAC-8486-41D08F14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Totale warmtevraag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B47EE53-BBC5-4A4B-ADA0-3FDA8F3A4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361" y="1173123"/>
            <a:ext cx="8966670" cy="40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90C67A7-4291-44D9-AF6A-87293DEC4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348" y="508201"/>
            <a:ext cx="9673652" cy="63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4C4F3FD-2712-461C-BBFD-BF1E37188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035" y="117682"/>
            <a:ext cx="7684311" cy="61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4BA03-F50D-4433-A9E2-3EF5DCED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Vraag en aanbod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88B79E-A491-4A47-BA2F-58347CE8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83" y="1410558"/>
            <a:ext cx="10392282" cy="31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A2FFE-3DC5-40EB-8179-329B50D1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38FE5CA-E710-4063-B8AC-23AF8161A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941" y="144267"/>
            <a:ext cx="9760059" cy="4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35A432-2AED-4DF1-BEF3-BC59ED4DF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5478092"/>
            <a:ext cx="8846773" cy="648072"/>
          </a:xfrm>
        </p:spPr>
        <p:txBody>
          <a:bodyPr>
            <a:normAutofit/>
          </a:bodyPr>
          <a:lstStyle/>
          <a:p>
            <a:r>
              <a:rPr lang="nl-NL" sz="1800" dirty="0">
                <a:hlinkClick r:id="rId2"/>
              </a:rPr>
              <a:t>https://youtu.be/R2G_ci3bwOs</a:t>
            </a:r>
            <a:r>
              <a:rPr lang="nl-NL" sz="1800" dirty="0"/>
              <a:t> </a:t>
            </a:r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5CE86DF9-A1CD-4D77-AD52-7CD1C8A99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32656"/>
            <a:ext cx="9136655" cy="51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1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AF8FD15-0EDB-4300-BF61-614A8FF0E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65" y="0"/>
            <a:ext cx="10118361" cy="69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4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60175-9AEE-4FA4-A3D7-5C61AB0C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645" y="407800"/>
            <a:ext cx="8860565" cy="648072"/>
          </a:xfrm>
        </p:spPr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A92AE9-4823-49E0-BA0A-CC7506CB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Toekomstbeeld </a:t>
            </a:r>
            <a:r>
              <a:rPr lang="nl-NL" dirty="0" err="1"/>
              <a:t>Klimaatneutrale</a:t>
            </a:r>
            <a:r>
              <a:rPr lang="nl-NL" dirty="0"/>
              <a:t> warmtenetten in Nederland</a:t>
            </a:r>
          </a:p>
          <a:p>
            <a:pPr lvl="1"/>
            <a:r>
              <a:rPr lang="nl-NL" dirty="0"/>
              <a:t>Lees de volgende hoofdstukken: 2, 4 &amp; 7</a:t>
            </a:r>
          </a:p>
          <a:p>
            <a:pPr lvl="1"/>
            <a:r>
              <a:rPr lang="nl-NL" dirty="0">
                <a:hlinkClick r:id="rId2"/>
              </a:rPr>
              <a:t>https://www.pbl.nl/sites/default/files/downloads/pbl-2017-toekomstbeeld-klimaatneutrale-warmtenetten-in-nederland-1926_0.pdf</a:t>
            </a:r>
            <a:endParaRPr lang="nl-NL" dirty="0"/>
          </a:p>
          <a:p>
            <a:r>
              <a:rPr lang="nl-NL" dirty="0"/>
              <a:t>Achtergrondinformatie:</a:t>
            </a:r>
          </a:p>
          <a:p>
            <a:pPr lvl="1"/>
            <a:r>
              <a:rPr lang="nl-NL" dirty="0">
                <a:hlinkClick r:id="rId3"/>
              </a:rPr>
              <a:t>https://www.g40stedennetwerk.nl/files/2019-06/publicatie-Rol-van-Gemeenten-bij-aanleggen-warmtenetten.pdf</a:t>
            </a:r>
            <a:endParaRPr lang="nl-NL" dirty="0"/>
          </a:p>
          <a:p>
            <a:pPr lvl="1"/>
            <a:r>
              <a:rPr lang="nl-NL" dirty="0">
                <a:hlinkClick r:id="rId4"/>
              </a:rPr>
              <a:t>https://www.hier.nu/themas/investeren-in-je-huis/voor-en-nadelen-van-een-warmtenet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96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93AD6-598F-407E-B4D1-0DFF9E8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764" y="575838"/>
            <a:ext cx="8382315" cy="803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Planning voor deze periode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0DAF8ED-3BC2-4AFC-8D99-37C54CE1C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99301"/>
              </p:ext>
            </p:extLst>
          </p:nvPr>
        </p:nvGraphicFramePr>
        <p:xfrm>
          <a:off x="2788764" y="1379349"/>
          <a:ext cx="8509500" cy="4138051"/>
        </p:xfrm>
        <a:graphic>
          <a:graphicData uri="http://schemas.openxmlformats.org/drawingml/2006/table">
            <a:tbl>
              <a:tblPr firstRow="1" firstCol="1" bandRow="1"/>
              <a:tblGrid>
                <a:gridCol w="1277041">
                  <a:extLst>
                    <a:ext uri="{9D8B030D-6E8A-4147-A177-3AD203B41FA5}">
                      <a16:colId xmlns:a16="http://schemas.microsoft.com/office/drawing/2014/main" val="3500031580"/>
                    </a:ext>
                  </a:extLst>
                </a:gridCol>
                <a:gridCol w="7232459">
                  <a:extLst>
                    <a:ext uri="{9D8B030D-6E8A-4147-A177-3AD203B41FA5}">
                      <a16:colId xmlns:a16="http://schemas.microsoft.com/office/drawing/2014/main" val="3296496059"/>
                    </a:ext>
                  </a:extLst>
                </a:gridCol>
              </a:tblGrid>
              <a:tr h="365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Inhoud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52650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Aftrap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620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Energie- en Gebiedscoöperaties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761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Collectieve energiesystemen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662711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Warmtenetten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16933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vergisting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07009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Postcoderoosregeling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275196"/>
                  </a:ext>
                </a:extLst>
              </a:tr>
              <a:tr h="438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collectieve afvalwaterzuivering (</a:t>
                      </a:r>
                      <a:r>
                        <a:rPr lang="nl-NL" sz="200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00068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Herhaling &amp; excursie (</a:t>
                      </a:r>
                      <a:r>
                        <a:rPr lang="nl-NL" sz="200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40658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- toetsen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65203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i.v.m. herkansingen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2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8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72A51-E97D-4138-A588-A371AF34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Warmtenetten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95DDE-B092-432D-B128-A6746334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zijn dat ?</a:t>
            </a:r>
          </a:p>
        </p:txBody>
      </p:sp>
    </p:spTree>
    <p:extLst>
      <p:ext uri="{BB962C8B-B14F-4D97-AF65-F5344CB8AC3E}">
        <p14:creationId xmlns:p14="http://schemas.microsoft.com/office/powerpoint/2010/main" val="252046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72A51-E97D-4138-A588-A371AF34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Warmtenetten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95DDE-B092-432D-B128-A6746334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Zijn ze nog relevant in de toekomst?</a:t>
            </a:r>
          </a:p>
        </p:txBody>
      </p:sp>
    </p:spTree>
    <p:extLst>
      <p:ext uri="{BB962C8B-B14F-4D97-AF65-F5344CB8AC3E}">
        <p14:creationId xmlns:p14="http://schemas.microsoft.com/office/powerpoint/2010/main" val="265735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CA33C-1400-4A8C-A532-B4B7B33E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Naar 2050!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0A0ED1E-7844-4E3A-AE5E-06485F830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479" y="1371062"/>
            <a:ext cx="8847137" cy="23624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7AE7C83-6833-4EB9-9405-8C40921C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90" y="3733531"/>
            <a:ext cx="3476625" cy="22764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FFF4B4-8520-4284-AC69-02305ACDE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067" y="3564848"/>
            <a:ext cx="3838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9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1FBC687-25B1-4C85-8107-1CA2024D0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649" y="0"/>
            <a:ext cx="7694951" cy="68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5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B44D9-5C5A-4AC0-84E0-10A6AEA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Hoe werkt een warmtenet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E27E8B5-F446-4195-8FA0-61C055841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373" y="980728"/>
            <a:ext cx="9328866" cy="47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9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F4611E1-79F7-42BF-9FB1-C989F0520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399" y="192634"/>
            <a:ext cx="5536208" cy="65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0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7C889-0B33-4808-A190-8418EBCE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Energiebronnen van warmtenetten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2AB4C0-64E3-49F5-9F0F-ECA17023B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980728"/>
            <a:ext cx="8389806" cy="50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2363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7C85AA-C9CD-4C87-83DC-94FC9D823D30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47a28104-336f-447d-946e-e305ac2bcd47"/>
    <ds:schemaRef ds:uri="http://schemas.microsoft.com/office/infopath/2007/PartnerControls"/>
    <ds:schemaRef ds:uri="http://schemas.openxmlformats.org/package/2006/metadata/core-properties"/>
    <ds:schemaRef ds:uri="34354c1b-6b8c-435b-ad50-990538c1955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003613-2BE3-4F1A-88C4-5592AA9D7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166</Words>
  <Application>Microsoft Office PowerPoint</Application>
  <PresentationFormat>Breedbeeld</PresentationFormat>
  <Paragraphs>44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Helicon thema</vt:lpstr>
      <vt:lpstr>PowerPoint-presentatie</vt:lpstr>
      <vt:lpstr>PowerPoint-presentatie</vt:lpstr>
      <vt:lpstr>Warmtenetten</vt:lpstr>
      <vt:lpstr>Warmtenetten</vt:lpstr>
      <vt:lpstr>Naar 2050!</vt:lpstr>
      <vt:lpstr>PowerPoint-presentatie</vt:lpstr>
      <vt:lpstr>Hoe werkt een warmtenet</vt:lpstr>
      <vt:lpstr>PowerPoint-presentatie</vt:lpstr>
      <vt:lpstr>Energiebronnen van warmtenetten</vt:lpstr>
      <vt:lpstr>Totale warmtevraag</vt:lpstr>
      <vt:lpstr>PowerPoint-presentatie</vt:lpstr>
      <vt:lpstr>PowerPoint-presentatie</vt:lpstr>
      <vt:lpstr>Vraag en aanbod</vt:lpstr>
      <vt:lpstr>PowerPoint-presentatie</vt:lpstr>
      <vt:lpstr>PowerPoint-presentatie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</cp:revision>
  <dcterms:created xsi:type="dcterms:W3CDTF">2020-02-17T12:15:47Z</dcterms:created>
  <dcterms:modified xsi:type="dcterms:W3CDTF">2020-02-28T16:53:56Z</dcterms:modified>
</cp:coreProperties>
</file>